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5289251-853F-4AB1-8396-EC59BBE4957E}" type="datetimeFigureOut">
              <a:rPr lang="en-US" smtClean="0"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19E8-C4D3-44B6-A3DB-EFB14904DA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9251-853F-4AB1-8396-EC59BBE4957E}" type="datetimeFigureOut">
              <a:rPr lang="en-US" smtClean="0"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19E8-C4D3-44B6-A3DB-EFB14904DA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9251-853F-4AB1-8396-EC59BBE4957E}" type="datetimeFigureOut">
              <a:rPr lang="en-US" smtClean="0"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19E8-C4D3-44B6-A3DB-EFB14904DA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9251-853F-4AB1-8396-EC59BBE4957E}" type="datetimeFigureOut">
              <a:rPr lang="en-US" smtClean="0"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19E8-C4D3-44B6-A3DB-EFB14904DAE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9251-853F-4AB1-8396-EC59BBE4957E}" type="datetimeFigureOut">
              <a:rPr lang="en-US" smtClean="0"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19E8-C4D3-44B6-A3DB-EFB14904DAE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9251-853F-4AB1-8396-EC59BBE4957E}" type="datetimeFigureOut">
              <a:rPr lang="en-US" smtClean="0"/>
              <a:t>9/20/2012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19E8-C4D3-44B6-A3DB-EFB14904DAE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9251-853F-4AB1-8396-EC59BBE4957E}" type="datetimeFigureOut">
              <a:rPr lang="en-US" smtClean="0"/>
              <a:t>9/20/2012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19E8-C4D3-44B6-A3DB-EFB14904DA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9251-853F-4AB1-8396-EC59BBE4957E}" type="datetimeFigureOut">
              <a:rPr lang="en-US" smtClean="0"/>
              <a:t>9/20/2012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19E8-C4D3-44B6-A3DB-EFB14904DAE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9251-853F-4AB1-8396-EC59BBE4957E}" type="datetimeFigureOut">
              <a:rPr lang="en-US" smtClean="0"/>
              <a:t>9/20/2012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19E8-C4D3-44B6-A3DB-EFB14904DA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9251-853F-4AB1-8396-EC59BBE4957E}" type="datetimeFigureOut">
              <a:rPr lang="en-US" smtClean="0"/>
              <a:t>9/20/2012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19E8-C4D3-44B6-A3DB-EFB14904DAE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89251-853F-4AB1-8396-EC59BBE4957E}" type="datetimeFigureOut">
              <a:rPr lang="en-US" smtClean="0"/>
              <a:t>9/20/2012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19E8-C4D3-44B6-A3DB-EFB14904DA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5289251-853F-4AB1-8396-EC59BBE4957E}" type="datetimeFigureOut">
              <a:rPr lang="en-US" smtClean="0"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B6319E8-C4D3-44B6-A3DB-EFB14904DA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think society’s perception of beauty is distorted?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Why, or why not?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0879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09800"/>
            <a:ext cx="6629400" cy="1981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are the lengths that people will go to be considered “beautiful”?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45720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	</a:t>
            </a:r>
            <a:r>
              <a:rPr lang="en-US" sz="2400" b="1" dirty="0" smtClean="0"/>
              <a:t>Let’s take a look….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9201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819400"/>
            <a:ext cx="64008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the word “beautiful mean to you?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11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400800" cy="99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Botox injections and Cosmetic Surgery </a:t>
            </a:r>
            <a:endParaRPr lang="en-US" sz="2800" dirty="0"/>
          </a:p>
        </p:txBody>
      </p:sp>
      <p:pic>
        <p:nvPicPr>
          <p:cNvPr id="6" name="il_fi" descr="http://www.oddee.com/_media/imgs/articles/a359_Han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51054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781800" y="2514600"/>
            <a:ext cx="129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Injected cooking oil into her body trying to simulate a </a:t>
            </a:r>
            <a:r>
              <a:rPr lang="en-US" sz="2000" dirty="0" err="1" smtClean="0"/>
              <a:t>botox</a:t>
            </a:r>
            <a:r>
              <a:rPr lang="en-US" sz="2000" dirty="0" smtClean="0"/>
              <a:t> treatment.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3590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pinkseptember.org/wp-content/uploads/2009/08/Surgery-Gone-Wrong-300x22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52578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934200" y="2057400"/>
            <a:ext cx="129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Injected cooking oil into her body trying to simulate a </a:t>
            </a:r>
            <a:r>
              <a:rPr lang="en-US" sz="2000" dirty="0" err="1" smtClean="0"/>
              <a:t>botox</a:t>
            </a:r>
            <a:r>
              <a:rPr lang="en-US" sz="2000" dirty="0" smtClean="0"/>
              <a:t> treatment.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6898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a.abcnews.go.com/images/Health/abc_ann_selfsurgery_090713_m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4419600" cy="38671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324600" y="2286000"/>
            <a:ext cx="129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Ordered </a:t>
            </a:r>
            <a:r>
              <a:rPr lang="en-US" sz="2000" dirty="0" err="1" smtClean="0"/>
              <a:t>botox</a:t>
            </a:r>
            <a:r>
              <a:rPr lang="en-US" sz="2000" dirty="0" smtClean="0"/>
              <a:t> online and performed the procedure at home.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8924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066800"/>
            <a:ext cx="6553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So, let me ask you again….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391400" cy="3048001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en-US" sz="2800" dirty="0" smtClean="0"/>
          </a:p>
          <a:p>
            <a:pPr indent="0">
              <a:buNone/>
            </a:pPr>
            <a:r>
              <a:rPr lang="en-US" sz="2800" dirty="0" smtClean="0"/>
              <a:t>Does society influence our perception of beauty?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106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908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How does this slide show relate to the poem “Barbie doll”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890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110</Words>
  <Application>Microsoft Office PowerPoint</Application>
  <PresentationFormat>On-screen Show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Couture</vt:lpstr>
      <vt:lpstr>Do you think society’s perception of beauty is distorted?</vt:lpstr>
      <vt:lpstr>What are the lengths that people will go to be considered “beautiful”?</vt:lpstr>
      <vt:lpstr>What does the word “beautiful mean to you?</vt:lpstr>
      <vt:lpstr>Botox injections and Cosmetic Surgery </vt:lpstr>
      <vt:lpstr>PowerPoint Presentation</vt:lpstr>
      <vt:lpstr>PowerPoint Presentation</vt:lpstr>
      <vt:lpstr>So, let me ask you again….</vt:lpstr>
      <vt:lpstr>How does this slide show relate to the poem “Barbie doll” </vt:lpstr>
    </vt:vector>
  </TitlesOfParts>
  <Company>NSCSD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think society’s perception of beauty is distorted?</dc:title>
  <dc:creator>dgaumer</dc:creator>
  <cp:lastModifiedBy>dgaumer</cp:lastModifiedBy>
  <cp:revision>3</cp:revision>
  <dcterms:created xsi:type="dcterms:W3CDTF">2012-09-20T16:07:31Z</dcterms:created>
  <dcterms:modified xsi:type="dcterms:W3CDTF">2012-09-20T16:29:30Z</dcterms:modified>
</cp:coreProperties>
</file>