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A230-B651-4BA8-9609-B2032B6ABC5A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7F9B-C78D-4619-BC52-DE1F4641A4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A230-B651-4BA8-9609-B2032B6ABC5A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7F9B-C78D-4619-BC52-DE1F4641A4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A230-B651-4BA8-9609-B2032B6ABC5A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7F9B-C78D-4619-BC52-DE1F4641A4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A230-B651-4BA8-9609-B2032B6ABC5A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7F9B-C78D-4619-BC52-DE1F4641A4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A230-B651-4BA8-9609-B2032B6ABC5A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0F7F9B-C78D-4619-BC52-DE1F4641A4C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A230-B651-4BA8-9609-B2032B6ABC5A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7F9B-C78D-4619-BC52-DE1F4641A4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A230-B651-4BA8-9609-B2032B6ABC5A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7F9B-C78D-4619-BC52-DE1F4641A4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A230-B651-4BA8-9609-B2032B6ABC5A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7F9B-C78D-4619-BC52-DE1F4641A4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A230-B651-4BA8-9609-B2032B6ABC5A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7F9B-C78D-4619-BC52-DE1F4641A4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A230-B651-4BA8-9609-B2032B6ABC5A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7F9B-C78D-4619-BC52-DE1F4641A4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A230-B651-4BA8-9609-B2032B6ABC5A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7F9B-C78D-4619-BC52-DE1F4641A4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E2A230-B651-4BA8-9609-B2032B6ABC5A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0F7F9B-C78D-4619-BC52-DE1F4641A4C1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 Notes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13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attitude toward a subject.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83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speaker is the person who speaks, or narrates, the poem.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speaker and the author are </a:t>
            </a:r>
            <a:r>
              <a:rPr lang="en-US" b="1" dirty="0" smtClean="0"/>
              <a:t>not</a:t>
            </a:r>
            <a:r>
              <a:rPr lang="en-US" dirty="0" smtClean="0"/>
              <a:t> necessarily the same person.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2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statement about life that a particular work is trying to get across to the reader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91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Words or phrases a writer selects to create a certain picture in the mind. Imagery is based on sensory detail.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7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Meter/Rhythm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pattern of stressed and unstressed syllables in a line of poetry.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division in a poem named for the number of lines it contains.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5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pattern , or sequence, in which a rhyming pattern occurs in a stanza.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7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rhyme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Rhyme- rhyming words that appear at the end of 2 or more lines of poetry</a:t>
            </a:r>
          </a:p>
          <a:p>
            <a:endParaRPr lang="en-US" dirty="0"/>
          </a:p>
          <a:p>
            <a:r>
              <a:rPr lang="en-US" dirty="0" smtClean="0"/>
              <a:t>Internal Rhyme- when rhyming words appear within the same line of poetry.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32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feeling</a:t>
            </a:r>
            <a:r>
              <a:rPr lang="en-US" dirty="0" smtClean="0"/>
              <a:t> created by a literary work.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54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165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Poetry Notes Continued</vt:lpstr>
      <vt:lpstr>Speaker</vt:lpstr>
      <vt:lpstr>Theme</vt:lpstr>
      <vt:lpstr>Imagery</vt:lpstr>
      <vt:lpstr>Meter/Rhythm</vt:lpstr>
      <vt:lpstr>Stanza</vt:lpstr>
      <vt:lpstr>Rhyme Scheme</vt:lpstr>
      <vt:lpstr>Types of rhyme </vt:lpstr>
      <vt:lpstr>Mood</vt:lpstr>
      <vt:lpstr>Tone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Notes Continued</dc:title>
  <dc:creator>Eric</dc:creator>
  <cp:lastModifiedBy>dgaumer</cp:lastModifiedBy>
  <cp:revision>3</cp:revision>
  <dcterms:created xsi:type="dcterms:W3CDTF">2012-10-08T00:48:19Z</dcterms:created>
  <dcterms:modified xsi:type="dcterms:W3CDTF">2012-10-10T16:32:56Z</dcterms:modified>
</cp:coreProperties>
</file>